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585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9" r:id="rId20"/>
    <p:sldId id="570" r:id="rId21"/>
    <p:sldId id="571" r:id="rId22"/>
    <p:sldId id="572" r:id="rId23"/>
    <p:sldId id="573" r:id="rId24"/>
    <p:sldId id="575" r:id="rId25"/>
    <p:sldId id="549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82" r:id="rId37"/>
    <p:sldId id="583" r:id="rId38"/>
    <p:sldId id="53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포인터타입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1221-A1EF-069F-78AE-D416253E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FB64B4-65E3-06EA-00CE-B53A11CA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FCE49-6458-5BF5-189D-802061F6DCF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</a:t>
            </a:r>
            <a:r>
              <a:rPr lang="ko-KR" altLang="en-US" sz="3600" b="1">
                <a:solidFill>
                  <a:schemeClr val="accent3"/>
                </a:solidFill>
              </a:rPr>
              <a:t>의 왼쪽 회색 공간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A78382-BEEB-B020-3199-DD5859B707DE}"/>
              </a:ext>
            </a:extLst>
          </p:cNvPr>
          <p:cNvSpPr/>
          <p:nvPr/>
        </p:nvSpPr>
        <p:spPr>
          <a:xfrm>
            <a:off x="0" y="3231547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D152C-17A3-4BE5-DDE7-FAC86F67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033A2-153B-3A92-149A-1545D7CF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436BA-F264-6751-D68A-A2B2A4E39BF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c3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AE61DC-A4A9-B8BF-E99B-0A48A3822C59}"/>
              </a:ext>
            </a:extLst>
          </p:cNvPr>
          <p:cNvSpPr/>
          <p:nvPr/>
        </p:nvSpPr>
        <p:spPr>
          <a:xfrm>
            <a:off x="125260" y="5645633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2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1DAF-46CB-29D3-411F-A26A66D3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28ABA2-0DFD-7EE8-541C-C900FA6C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330AD-2A62-E150-8DC0-9515D0BDBF5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C00CD0-9F57-2DB0-35E8-F5ABF4532A9C}"/>
              </a:ext>
            </a:extLst>
          </p:cNvPr>
          <p:cNvSpPr/>
          <p:nvPr/>
        </p:nvSpPr>
        <p:spPr>
          <a:xfrm>
            <a:off x="125260" y="5651896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4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BB36-DE39-5BA8-C9E3-263F82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217D92-E005-9DAF-81D0-89B64FCA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A796B-3C6E-2F38-0C55-EF7A6F115C3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9883D3-90EE-7FE7-FAA8-C0DFB0D96B62}"/>
              </a:ext>
            </a:extLst>
          </p:cNvPr>
          <p:cNvSpPr/>
          <p:nvPr/>
        </p:nvSpPr>
        <p:spPr>
          <a:xfrm>
            <a:off x="125260" y="5651896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6B44-33E5-9F3F-1E4E-4C40639A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F846E0-676B-282C-1BE7-F6083346A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66779-FBB5-FC5B-AB89-1A424DA9E2E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감시할 항목 추가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72B00B-EEF1-0658-0152-670E0C1F08DA}"/>
              </a:ext>
            </a:extLst>
          </p:cNvPr>
          <p:cNvSpPr/>
          <p:nvPr/>
        </p:nvSpPr>
        <p:spPr>
          <a:xfrm>
            <a:off x="75156" y="5739097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6933-7FEF-9268-A37E-FEA9C5C1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826597E-C4CA-8442-2C70-5421E5F5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0CBF1-AA10-2B56-D715-18630A936E1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&amp;pi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1E1F25-7165-F5FD-45D9-7D4DA7D00B6A}"/>
              </a:ext>
            </a:extLst>
          </p:cNvPr>
          <p:cNvSpPr/>
          <p:nvPr/>
        </p:nvSpPr>
        <p:spPr>
          <a:xfrm>
            <a:off x="75156" y="5739097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4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8234-C683-0779-5A48-F3F89535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3EF190-A39B-8A03-C2BB-693EE24A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BC3CD-EA52-A237-946F-AB0120025A2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8C2FE-5DDF-BAA1-89FF-D960CABF34D4}"/>
              </a:ext>
            </a:extLst>
          </p:cNvPr>
          <p:cNvSpPr/>
          <p:nvPr/>
        </p:nvSpPr>
        <p:spPr>
          <a:xfrm>
            <a:off x="75156" y="5739097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1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71505-6C52-AF57-265B-3DEB0376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C484C7-DC5D-EF28-9F63-CD9BB607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ABE9C-477F-2CEA-76F8-CC0ED160D4A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893C3B-9904-2C8F-BE00-D872EEC8AEC7}"/>
              </a:ext>
            </a:extLst>
          </p:cNvPr>
          <p:cNvSpPr/>
          <p:nvPr/>
        </p:nvSpPr>
        <p:spPr>
          <a:xfrm>
            <a:off x="2123160" y="571499"/>
            <a:ext cx="388307" cy="173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0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D21-5624-C3FC-B963-A4EB3E09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8D7D1E-D464-CB53-70DA-24E21CCA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F7CBB-4EEB-1EF0-E50A-EA613A7C90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777DB-E3C8-95A8-B9CC-7DE337733A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3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70E-5541-5C5C-AC37-41C2419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096439-D83C-FA8E-FDD6-90509AC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BAB2F-5C7E-EECA-6C46-6E5C70418B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75F6E-E3EB-E856-BE27-2E4F6416DD9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1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F2E-3C13-4311-E905-90007F75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D797A-4C2B-9DFE-EEA8-D066508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0776B-0781-3200-6554-6E9B613582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</a:t>
            </a:r>
            <a:r>
              <a:rPr lang="ko-KR" altLang="en-US" sz="3600" b="1">
                <a:solidFill>
                  <a:schemeClr val="accent3"/>
                </a:solidFill>
              </a:rPr>
              <a:t>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6A12B-A066-55F4-36D5-D8CCDC95E32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8F82-80D0-0427-D073-24189994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AD9347-4ACE-2DCE-A470-B26C39D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7B6AE-A513-D341-773E-51AAB4A35BE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7C734-F2FB-4C99-6286-7EB1F2E94F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7707-5AB0-9752-9266-3D23DF1C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83F95B-736A-581B-EA6B-E6659A1F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4ECF1-5D79-A01A-1DCA-AE864803543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pi</a:t>
            </a:r>
            <a:r>
              <a:rPr lang="ko-KR" altLang="en-US" sz="3600" b="1">
                <a:solidFill>
                  <a:schemeClr val="accent3"/>
                </a:solidFill>
              </a:rPr>
              <a:t>의 값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0A2D9-7FCD-BA00-6ECA-21C8E80EF738}"/>
              </a:ext>
            </a:extLst>
          </p:cNvPr>
          <p:cNvSpPr/>
          <p:nvPr/>
        </p:nvSpPr>
        <p:spPr>
          <a:xfrm>
            <a:off x="1672224" y="1346548"/>
            <a:ext cx="939453" cy="20581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0D536-211E-9968-6F9C-71C427FA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DB0842-F514-660E-11D3-A5591688F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0F84D-BD2A-BE86-329A-BEE289B15FC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중단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C5AA58-C6B9-8DD6-5EAA-E65FDF8E0319}"/>
              </a:ext>
            </a:extLst>
          </p:cNvPr>
          <p:cNvSpPr/>
          <p:nvPr/>
        </p:nvSpPr>
        <p:spPr>
          <a:xfrm>
            <a:off x="3695178" y="750698"/>
            <a:ext cx="156575" cy="1824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33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포인터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포인터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67116" y="3989428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72629" y="3532339"/>
            <a:ext cx="708566" cy="1565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포인터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200808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1006780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전역변수선언에서 타입을 포인터로 바꾸기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초기값을 다른 전역변수의 주소로 정하기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pi;</a:t>
            </a:r>
            <a:r>
              <a:rPr lang="ko-KR" altLang="en-US" sz="3600" b="1">
                <a:solidFill>
                  <a:schemeClr val="accent3"/>
                </a:solidFill>
              </a:rPr>
              <a:t>를 </a:t>
            </a:r>
            <a:r>
              <a:rPr lang="en-US" altLang="ko-KR" sz="3600" b="1">
                <a:solidFill>
                  <a:schemeClr val="accent3"/>
                </a:solidFill>
              </a:rPr>
              <a:t>int *pi = &amp;i ; </a:t>
            </a:r>
            <a:r>
              <a:rPr lang="ko-KR" altLang="en-US" sz="3600" b="1">
                <a:solidFill>
                  <a:schemeClr val="accent3"/>
                </a:solidFill>
              </a:rPr>
              <a:t>로 바꾸기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1045924" y="2866239"/>
            <a:ext cx="670142" cy="2715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1EF5-1F60-C27B-C898-F03E950F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05F1C9-20CC-89E6-284B-87953D67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75025-617C-594D-AD1F-514019837EC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클릭해서 중단점 제거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CC0EF3-8AD7-7072-BF45-DEACC6A2FCF3}"/>
              </a:ext>
            </a:extLst>
          </p:cNvPr>
          <p:cNvSpPr/>
          <p:nvPr/>
        </p:nvSpPr>
        <p:spPr>
          <a:xfrm>
            <a:off x="0" y="3768113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2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16928</TotalTime>
  <Words>154</Words>
  <Application>Microsoft Office PowerPoint</Application>
  <PresentationFormat>화면 슬라이드 쇼(4:3)</PresentationFormat>
  <Paragraphs>42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HY헤드라인M</vt:lpstr>
      <vt:lpstr>맑은 고딕</vt:lpstr>
      <vt:lpstr>Aptos</vt:lpstr>
      <vt:lpstr>Aptos Display</vt:lpstr>
      <vt:lpstr>Arial</vt:lpstr>
      <vt:lpstr>Office 테마</vt:lpstr>
      <vt:lpstr>실습: 포인터타입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34</cp:revision>
  <dcterms:created xsi:type="dcterms:W3CDTF">2025-02-03T08:57:37Z</dcterms:created>
  <dcterms:modified xsi:type="dcterms:W3CDTF">2025-03-18T12:12:58Z</dcterms:modified>
</cp:coreProperties>
</file>